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18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35F9-6BE9-5F44-AC61-1B808F67D686}" type="datetimeFigureOut">
              <a:rPr lang="en-US" smtClean="0"/>
              <a:t>8/26/16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1084-76E1-0C40-91B9-56804FBB8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003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35F9-6BE9-5F44-AC61-1B808F67D686}" type="datetimeFigureOut">
              <a:rPr lang="en-US" smtClean="0"/>
              <a:t>8/26/16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1084-76E1-0C40-91B9-56804FBB8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565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35F9-6BE9-5F44-AC61-1B808F67D686}" type="datetimeFigureOut">
              <a:rPr lang="en-US" smtClean="0"/>
              <a:t>8/26/16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1084-76E1-0C40-91B9-56804FBB8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813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35F9-6BE9-5F44-AC61-1B808F67D686}" type="datetimeFigureOut">
              <a:rPr lang="en-US" smtClean="0"/>
              <a:t>8/26/16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1084-76E1-0C40-91B9-56804FBB8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246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35F9-6BE9-5F44-AC61-1B808F67D686}" type="datetimeFigureOut">
              <a:rPr lang="en-US" smtClean="0"/>
              <a:t>8/26/16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1084-76E1-0C40-91B9-56804FBB8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503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35F9-6BE9-5F44-AC61-1B808F67D686}" type="datetimeFigureOut">
              <a:rPr lang="en-US" smtClean="0"/>
              <a:t>8/26/16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1084-76E1-0C40-91B9-56804FBB8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591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35F9-6BE9-5F44-AC61-1B808F67D686}" type="datetimeFigureOut">
              <a:rPr lang="en-US" smtClean="0"/>
              <a:t>8/26/16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1084-76E1-0C40-91B9-56804FBB8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840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35F9-6BE9-5F44-AC61-1B808F67D686}" type="datetimeFigureOut">
              <a:rPr lang="en-US" smtClean="0"/>
              <a:t>8/26/16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1084-76E1-0C40-91B9-56804FBB8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04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35F9-6BE9-5F44-AC61-1B808F67D686}" type="datetimeFigureOut">
              <a:rPr lang="en-US" smtClean="0"/>
              <a:t>8/26/16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1084-76E1-0C40-91B9-56804FBB8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863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35F9-6BE9-5F44-AC61-1B808F67D686}" type="datetimeFigureOut">
              <a:rPr lang="en-US" smtClean="0"/>
              <a:t>8/26/16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1084-76E1-0C40-91B9-56804FBB8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264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35F9-6BE9-5F44-AC61-1B808F67D686}" type="datetimeFigureOut">
              <a:rPr lang="en-US" smtClean="0"/>
              <a:t>8/26/16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1084-76E1-0C40-91B9-56804FBB8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833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E35F9-6BE9-5F44-AC61-1B808F67D686}" type="datetimeFigureOut">
              <a:rPr lang="en-US" smtClean="0"/>
              <a:t>8/26/16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81084-76E1-0C40-91B9-56804FBB8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684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Relationship Id="rId3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Figure 1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1209" y="2040050"/>
            <a:ext cx="5562600" cy="185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911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Table 1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193" y="1765300"/>
            <a:ext cx="3822700" cy="331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351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Figure 2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866" y="1528229"/>
            <a:ext cx="8548291" cy="49910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2533" y="2455333"/>
            <a:ext cx="2032000" cy="146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7761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Figure </a:t>
            </a:r>
            <a:r>
              <a:rPr lang="en-US" dirty="0" smtClean="0"/>
              <a:t>3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700" y="1841544"/>
            <a:ext cx="6819900" cy="444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3921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8</Words>
  <Application>Microsoft Macintosh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Figure 1</vt:lpstr>
      <vt:lpstr>Table 1</vt:lpstr>
      <vt:lpstr>Figure 2</vt:lpstr>
      <vt:lpstr>Figure 3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1</dc:title>
  <dc:creator>Zhiwei Chen</dc:creator>
  <cp:lastModifiedBy>Zhiwei Chen</cp:lastModifiedBy>
  <cp:revision>4</cp:revision>
  <dcterms:created xsi:type="dcterms:W3CDTF">2016-07-09T00:16:14Z</dcterms:created>
  <dcterms:modified xsi:type="dcterms:W3CDTF">2016-08-26T08:40:57Z</dcterms:modified>
</cp:coreProperties>
</file>